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5912"/>
    <a:srgbClr val="EAC5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0C962-ECAD-43C7-A01E-7894DD763656}" type="datetimeFigureOut">
              <a:rPr lang="it-IT"/>
              <a:pPr>
                <a:defRPr/>
              </a:pPr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06135-4C78-47EB-97CD-7E1BFD492F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DFBE3-59E5-4C4F-842C-D58483597257}" type="datetimeFigureOut">
              <a:rPr lang="it-IT"/>
              <a:pPr>
                <a:defRPr/>
              </a:pPr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3188B-8243-4EB1-9C8B-04BD19E67D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2F952-97D9-41D3-B5CF-C57C194AC0D8}" type="datetimeFigureOut">
              <a:rPr lang="it-IT"/>
              <a:pPr>
                <a:defRPr/>
              </a:pPr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90B8D-5B0B-4F60-A118-5E20BD1400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8CBA3-F9BD-4FD7-B01B-2D1CBD553959}" type="datetimeFigureOut">
              <a:rPr lang="it-IT"/>
              <a:pPr>
                <a:defRPr/>
              </a:pPr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4743F-E655-4F52-AE9A-49CD804D20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AF952-CBF2-44CC-943D-8502A36A2478}" type="datetimeFigureOut">
              <a:rPr lang="it-IT"/>
              <a:pPr>
                <a:defRPr/>
              </a:pPr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9337F-DE91-460E-A426-9C909D39D7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402B7-1845-4369-A281-C0F218717B0A}" type="datetimeFigureOut">
              <a:rPr lang="it-IT"/>
              <a:pPr>
                <a:defRPr/>
              </a:pPr>
              <a:t>28/04/2015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B8BB-B55A-4DCA-9DCA-84CAA83904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5759-D4F5-46C5-ABFA-40B7B57C6B60}" type="datetimeFigureOut">
              <a:rPr lang="it-IT"/>
              <a:pPr>
                <a:defRPr/>
              </a:pPr>
              <a:t>28/04/2015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FD9F4-490A-4267-B8B0-3F3CBFEE5F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F300-7FDB-4C21-B6A2-3C042567DBAC}" type="datetimeFigureOut">
              <a:rPr lang="it-IT"/>
              <a:pPr>
                <a:defRPr/>
              </a:pPr>
              <a:t>28/04/2015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8CA69-64E4-4509-A0B3-59556A3E6C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5630-DAFB-4AF1-9B31-D04389DC9155}" type="datetimeFigureOut">
              <a:rPr lang="it-IT"/>
              <a:pPr>
                <a:defRPr/>
              </a:pPr>
              <a:t>28/04/2015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4A09A-4108-4045-8EBD-F479AD81EF1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5BDAC-8D06-4DDA-92AA-EA2B1F7CAA76}" type="datetimeFigureOut">
              <a:rPr lang="it-IT"/>
              <a:pPr>
                <a:defRPr/>
              </a:pPr>
              <a:t>28/04/2015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64349-B9C6-424C-AE04-1FA79731DA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E639-57EC-4E31-9B9F-E16E3D38689E}" type="datetimeFigureOut">
              <a:rPr lang="it-IT"/>
              <a:pPr>
                <a:defRPr/>
              </a:pPr>
              <a:t>28/04/2015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4D25C-C8DC-4089-B80F-EDDA1CD933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C6F913-7B87-4937-BBEB-5C245BDFFAE5}" type="datetimeFigureOut">
              <a:rPr lang="it-IT"/>
              <a:pPr>
                <a:defRPr/>
              </a:pPr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1F4725-F1B3-472F-89C0-A941773CDA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Immagine 1" descr="DSCN1717_0.t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563" y="-214313"/>
            <a:ext cx="11001376" cy="721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ore 2"/>
          <p:cNvSpPr/>
          <p:nvPr/>
        </p:nvSpPr>
        <p:spPr>
          <a:xfrm>
            <a:off x="1285875" y="4286250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Cuore 5"/>
          <p:cNvSpPr/>
          <p:nvPr/>
        </p:nvSpPr>
        <p:spPr>
          <a:xfrm>
            <a:off x="3571875" y="3643313"/>
            <a:ext cx="285750" cy="214312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" name="Cuore 6"/>
          <p:cNvSpPr/>
          <p:nvPr/>
        </p:nvSpPr>
        <p:spPr>
          <a:xfrm>
            <a:off x="5857875" y="4286250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Cuore 7"/>
          <p:cNvSpPr/>
          <p:nvPr/>
        </p:nvSpPr>
        <p:spPr>
          <a:xfrm>
            <a:off x="5500688" y="4143375"/>
            <a:ext cx="285750" cy="357188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Cuore 8"/>
          <p:cNvSpPr/>
          <p:nvPr/>
        </p:nvSpPr>
        <p:spPr>
          <a:xfrm>
            <a:off x="5072063" y="4214813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Cuore 9"/>
          <p:cNvSpPr/>
          <p:nvPr/>
        </p:nvSpPr>
        <p:spPr>
          <a:xfrm>
            <a:off x="4357688" y="4071938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Cuore 10"/>
          <p:cNvSpPr/>
          <p:nvPr/>
        </p:nvSpPr>
        <p:spPr>
          <a:xfrm>
            <a:off x="3714750" y="4143375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Cuore 11"/>
          <p:cNvSpPr/>
          <p:nvPr/>
        </p:nvSpPr>
        <p:spPr>
          <a:xfrm>
            <a:off x="3500438" y="4071938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Cuore 12"/>
          <p:cNvSpPr/>
          <p:nvPr/>
        </p:nvSpPr>
        <p:spPr>
          <a:xfrm>
            <a:off x="3143250" y="4143375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Cuore 13"/>
          <p:cNvSpPr/>
          <p:nvPr/>
        </p:nvSpPr>
        <p:spPr>
          <a:xfrm>
            <a:off x="2071688" y="4071938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Cuore 14"/>
          <p:cNvSpPr/>
          <p:nvPr/>
        </p:nvSpPr>
        <p:spPr>
          <a:xfrm>
            <a:off x="2500313" y="3929063"/>
            <a:ext cx="285750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Cuore 15"/>
          <p:cNvSpPr/>
          <p:nvPr/>
        </p:nvSpPr>
        <p:spPr>
          <a:xfrm>
            <a:off x="1785938" y="4286250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" name="Cuore 16"/>
          <p:cNvSpPr/>
          <p:nvPr/>
        </p:nvSpPr>
        <p:spPr>
          <a:xfrm>
            <a:off x="0" y="4000500"/>
            <a:ext cx="357188" cy="357188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8" name="Cuore 17"/>
          <p:cNvSpPr/>
          <p:nvPr/>
        </p:nvSpPr>
        <p:spPr>
          <a:xfrm>
            <a:off x="642938" y="4357688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9" name="Cuore 18"/>
          <p:cNvSpPr/>
          <p:nvPr/>
        </p:nvSpPr>
        <p:spPr>
          <a:xfrm>
            <a:off x="1928813" y="3643313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0" name="Cuore 19"/>
          <p:cNvSpPr/>
          <p:nvPr/>
        </p:nvSpPr>
        <p:spPr>
          <a:xfrm>
            <a:off x="1500188" y="3429000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Cuore 20"/>
          <p:cNvSpPr/>
          <p:nvPr/>
        </p:nvSpPr>
        <p:spPr>
          <a:xfrm>
            <a:off x="1428750" y="3714750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2" name="Cuore 21"/>
          <p:cNvSpPr/>
          <p:nvPr/>
        </p:nvSpPr>
        <p:spPr>
          <a:xfrm>
            <a:off x="857250" y="3643313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3" name="Cuore 22"/>
          <p:cNvSpPr/>
          <p:nvPr/>
        </p:nvSpPr>
        <p:spPr>
          <a:xfrm>
            <a:off x="500063" y="3786188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4" name="Cuore 23"/>
          <p:cNvSpPr/>
          <p:nvPr/>
        </p:nvSpPr>
        <p:spPr>
          <a:xfrm>
            <a:off x="1143000" y="3857625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5" name="Cuore 24"/>
          <p:cNvSpPr/>
          <p:nvPr/>
        </p:nvSpPr>
        <p:spPr>
          <a:xfrm>
            <a:off x="214313" y="3643313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6" name="Cuore 25"/>
          <p:cNvSpPr/>
          <p:nvPr/>
        </p:nvSpPr>
        <p:spPr>
          <a:xfrm>
            <a:off x="-107950" y="3643313"/>
            <a:ext cx="32226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7" name="Cuore 26"/>
          <p:cNvSpPr/>
          <p:nvPr/>
        </p:nvSpPr>
        <p:spPr>
          <a:xfrm>
            <a:off x="-785813" y="3500438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8" name="Cuore 27"/>
          <p:cNvSpPr/>
          <p:nvPr/>
        </p:nvSpPr>
        <p:spPr>
          <a:xfrm flipH="1">
            <a:off x="7072313" y="4143375"/>
            <a:ext cx="357187" cy="214313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0" name="Cuore 29"/>
          <p:cNvSpPr/>
          <p:nvPr/>
        </p:nvSpPr>
        <p:spPr>
          <a:xfrm>
            <a:off x="4572000" y="4071938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2" name="Cuore 31"/>
          <p:cNvSpPr/>
          <p:nvPr/>
        </p:nvSpPr>
        <p:spPr>
          <a:xfrm>
            <a:off x="4143375" y="3714750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3" name="Cuore 32"/>
          <p:cNvSpPr/>
          <p:nvPr/>
        </p:nvSpPr>
        <p:spPr>
          <a:xfrm>
            <a:off x="2786063" y="3500438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4" name="Cuore 33"/>
          <p:cNvSpPr/>
          <p:nvPr/>
        </p:nvSpPr>
        <p:spPr>
          <a:xfrm>
            <a:off x="2500313" y="3500438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5" name="Cuore 34"/>
          <p:cNvSpPr/>
          <p:nvPr/>
        </p:nvSpPr>
        <p:spPr>
          <a:xfrm>
            <a:off x="3000375" y="3357563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6" name="Cuore 35"/>
          <p:cNvSpPr/>
          <p:nvPr/>
        </p:nvSpPr>
        <p:spPr>
          <a:xfrm>
            <a:off x="2928938" y="3714750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7" name="Cuore 36"/>
          <p:cNvSpPr/>
          <p:nvPr/>
        </p:nvSpPr>
        <p:spPr>
          <a:xfrm>
            <a:off x="2286000" y="3500438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8" name="Cuore 37"/>
          <p:cNvSpPr/>
          <p:nvPr/>
        </p:nvSpPr>
        <p:spPr>
          <a:xfrm>
            <a:off x="6143625" y="4000500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9" name="Cuore 38"/>
          <p:cNvSpPr/>
          <p:nvPr/>
        </p:nvSpPr>
        <p:spPr>
          <a:xfrm>
            <a:off x="6072188" y="3714750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0" name="Cuore 39"/>
          <p:cNvSpPr/>
          <p:nvPr/>
        </p:nvSpPr>
        <p:spPr>
          <a:xfrm>
            <a:off x="5857875" y="3714750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1" name="Cuore 40"/>
          <p:cNvSpPr/>
          <p:nvPr/>
        </p:nvSpPr>
        <p:spPr>
          <a:xfrm>
            <a:off x="5643563" y="3500438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2" name="Cuore 41"/>
          <p:cNvSpPr/>
          <p:nvPr/>
        </p:nvSpPr>
        <p:spPr>
          <a:xfrm>
            <a:off x="5214938" y="3786188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3" name="Cuore 42"/>
          <p:cNvSpPr/>
          <p:nvPr/>
        </p:nvSpPr>
        <p:spPr>
          <a:xfrm>
            <a:off x="5357813" y="3571875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4" name="Cuore 43"/>
          <p:cNvSpPr/>
          <p:nvPr/>
        </p:nvSpPr>
        <p:spPr>
          <a:xfrm>
            <a:off x="5000625" y="3643313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5" name="Cuore 44"/>
          <p:cNvSpPr/>
          <p:nvPr/>
        </p:nvSpPr>
        <p:spPr>
          <a:xfrm>
            <a:off x="4429125" y="3786188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6" name="Cuore 45"/>
          <p:cNvSpPr/>
          <p:nvPr/>
        </p:nvSpPr>
        <p:spPr>
          <a:xfrm>
            <a:off x="7000875" y="3786188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7" name="Cuore 46"/>
          <p:cNvSpPr/>
          <p:nvPr/>
        </p:nvSpPr>
        <p:spPr>
          <a:xfrm>
            <a:off x="8072438" y="4214813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8" name="Cuore 47"/>
          <p:cNvSpPr/>
          <p:nvPr/>
        </p:nvSpPr>
        <p:spPr>
          <a:xfrm>
            <a:off x="6357938" y="4000500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9" name="Cuore 48"/>
          <p:cNvSpPr/>
          <p:nvPr/>
        </p:nvSpPr>
        <p:spPr>
          <a:xfrm>
            <a:off x="-357188" y="3571875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0" name="Cuore 49"/>
          <p:cNvSpPr/>
          <p:nvPr/>
        </p:nvSpPr>
        <p:spPr>
          <a:xfrm>
            <a:off x="5357813" y="4000500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1" name="Cuore 50"/>
          <p:cNvSpPr/>
          <p:nvPr/>
        </p:nvSpPr>
        <p:spPr>
          <a:xfrm>
            <a:off x="6429375" y="4286250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2" name="Cuore 51"/>
          <p:cNvSpPr/>
          <p:nvPr/>
        </p:nvSpPr>
        <p:spPr>
          <a:xfrm>
            <a:off x="6786563" y="4071938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3" name="Cuore 52"/>
          <p:cNvSpPr/>
          <p:nvPr/>
        </p:nvSpPr>
        <p:spPr>
          <a:xfrm>
            <a:off x="9144000" y="3857625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4" name="Cuore 53"/>
          <p:cNvSpPr/>
          <p:nvPr/>
        </p:nvSpPr>
        <p:spPr>
          <a:xfrm>
            <a:off x="8501063" y="3857625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5" name="Cuore 54"/>
          <p:cNvSpPr/>
          <p:nvPr/>
        </p:nvSpPr>
        <p:spPr>
          <a:xfrm>
            <a:off x="7786688" y="3857625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6" name="Cuore 55"/>
          <p:cNvSpPr/>
          <p:nvPr/>
        </p:nvSpPr>
        <p:spPr>
          <a:xfrm>
            <a:off x="7358063" y="3643313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7" name="Cuore 56"/>
          <p:cNvSpPr/>
          <p:nvPr/>
        </p:nvSpPr>
        <p:spPr>
          <a:xfrm>
            <a:off x="7500938" y="4143375"/>
            <a:ext cx="214312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8" name="Cuore 57"/>
          <p:cNvSpPr/>
          <p:nvPr/>
        </p:nvSpPr>
        <p:spPr>
          <a:xfrm>
            <a:off x="7429500" y="3857625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9" name="Cuore 58"/>
          <p:cNvSpPr/>
          <p:nvPr/>
        </p:nvSpPr>
        <p:spPr>
          <a:xfrm>
            <a:off x="2714625" y="1500188"/>
            <a:ext cx="285750" cy="357187"/>
          </a:xfrm>
          <a:prstGeom prst="heart">
            <a:avLst/>
          </a:prstGeom>
          <a:solidFill>
            <a:srgbClr val="EAC5C4"/>
          </a:solidFill>
          <a:ln>
            <a:solidFill>
              <a:srgbClr val="EAC5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0" name="Cuore 59"/>
          <p:cNvSpPr/>
          <p:nvPr/>
        </p:nvSpPr>
        <p:spPr>
          <a:xfrm>
            <a:off x="6572250" y="3929063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1" name="Cuore 60"/>
          <p:cNvSpPr/>
          <p:nvPr/>
        </p:nvSpPr>
        <p:spPr>
          <a:xfrm>
            <a:off x="8429625" y="4071938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2" name="Cuore 61"/>
          <p:cNvSpPr/>
          <p:nvPr/>
        </p:nvSpPr>
        <p:spPr>
          <a:xfrm>
            <a:off x="8143875" y="3929063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3" name="Cuore 62"/>
          <p:cNvSpPr/>
          <p:nvPr/>
        </p:nvSpPr>
        <p:spPr>
          <a:xfrm>
            <a:off x="7572375" y="3714750"/>
            <a:ext cx="214313" cy="285750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Calibri</vt:lpstr>
      <vt:lpstr>Arial</vt:lpstr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Lufrano</cp:lastModifiedBy>
  <cp:revision>5</cp:revision>
  <dcterms:created xsi:type="dcterms:W3CDTF">2015-04-27T16:44:21Z</dcterms:created>
  <dcterms:modified xsi:type="dcterms:W3CDTF">2015-04-28T11:22:51Z</dcterms:modified>
</cp:coreProperties>
</file>